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2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4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84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973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475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912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76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868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916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560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134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032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A87C-A73D-4DD5-BD02-A3C8B47E49DB}" type="datetimeFigureOut">
              <a:rPr lang="hu-HU" smtClean="0"/>
              <a:t>2016.11.16.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172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04664" y="107504"/>
            <a:ext cx="6048672" cy="100811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Cserépfalui főzőkonyha ajánlata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70899"/>
              </p:ext>
            </p:extLst>
          </p:nvPr>
        </p:nvGraphicFramePr>
        <p:xfrm>
          <a:off x="260648" y="1619670"/>
          <a:ext cx="6480720" cy="6120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800200"/>
                <a:gridCol w="1224136"/>
              </a:tblGrid>
              <a:tr h="1020114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Tízórai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Ebéd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Uzsonna</a:t>
                      </a:r>
                      <a:endParaRPr lang="hu-HU" dirty="0"/>
                    </a:p>
                  </a:txBody>
                  <a:tcPr anchor="ctr"/>
                </a:tc>
              </a:tr>
              <a:tr h="1020114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effectLst/>
                        </a:rPr>
                        <a:t>Hétfő</a:t>
                      </a:r>
                    </a:p>
                    <a:p>
                      <a:pPr algn="ctr"/>
                      <a:r>
                        <a:rPr lang="hu-HU" sz="1400" b="1" dirty="0" smtClean="0">
                          <a:effectLst/>
                        </a:rPr>
                        <a:t>2016.11.21.</a:t>
                      </a:r>
                      <a:endParaRPr lang="hu-HU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Vaj</a:t>
                      </a:r>
                    </a:p>
                    <a:p>
                      <a:pPr algn="ctr"/>
                      <a:r>
                        <a:rPr lang="hu-HU" sz="1400" dirty="0" smtClean="0"/>
                        <a:t>Teljes kiőrlésű</a:t>
                      </a:r>
                      <a:r>
                        <a:rPr lang="hu-HU" sz="1400" baseline="0" dirty="0" smtClean="0"/>
                        <a:t> kenyér </a:t>
                      </a:r>
                      <a:endParaRPr lang="hu-HU" sz="1400" dirty="0" smtClean="0"/>
                    </a:p>
                    <a:p>
                      <a:pPr algn="ctr"/>
                      <a:r>
                        <a:rPr lang="hu-HU" sz="1400" dirty="0" smtClean="0"/>
                        <a:t>Vaníliás</a:t>
                      </a:r>
                      <a:r>
                        <a:rPr lang="hu-HU" sz="1400" baseline="0" dirty="0" smtClean="0"/>
                        <a:t> tej </a:t>
                      </a:r>
                      <a:endParaRPr lang="hu-H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baseline="0" dirty="0" smtClean="0"/>
                        <a:t>Zöldborsóleves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Paprikás krumpli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Savanyúság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Mini méz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Kifli</a:t>
                      </a:r>
                      <a:endParaRPr lang="hu-HU" sz="1400" baseline="0" dirty="0" smtClean="0"/>
                    </a:p>
                  </a:txBody>
                  <a:tcPr/>
                </a:tc>
              </a:tr>
              <a:tr h="10201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Kedd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2016.11.22.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Melegszendvics</a:t>
                      </a:r>
                    </a:p>
                    <a:p>
                      <a:pPr algn="ctr"/>
                      <a:r>
                        <a:rPr lang="hu-HU" sz="1400" dirty="0" smtClean="0"/>
                        <a:t>Paradicsom</a:t>
                      </a:r>
                    </a:p>
                    <a:p>
                      <a:pPr algn="ctr"/>
                      <a:r>
                        <a:rPr lang="hu-HU" sz="1400" dirty="0" smtClean="0"/>
                        <a:t>Gyümölcstea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baseline="0" dirty="0" smtClean="0"/>
                        <a:t>Májgaluska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Kelkáposzta – főzelék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Sertéspörkölt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Banán</a:t>
                      </a:r>
                      <a:endParaRPr lang="hu-HU" sz="1400" dirty="0"/>
                    </a:p>
                  </a:txBody>
                  <a:tcPr/>
                </a:tc>
              </a:tr>
              <a:tr h="10201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Szerda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2016.11.23.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Kakaós</a:t>
                      </a:r>
                      <a:r>
                        <a:rPr lang="hu-HU" sz="1400" baseline="0" dirty="0" smtClean="0"/>
                        <a:t> fonott kalács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Tej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Csigaleves</a:t>
                      </a:r>
                    </a:p>
                    <a:p>
                      <a:pPr algn="ctr"/>
                      <a:r>
                        <a:rPr lang="hu-HU" sz="1400" b="1" dirty="0" smtClean="0"/>
                        <a:t>Bolognai </a:t>
                      </a:r>
                      <a:r>
                        <a:rPr lang="hu-HU" sz="1400" b="1" dirty="0" smtClean="0"/>
                        <a:t>spagetti</a:t>
                      </a:r>
                    </a:p>
                    <a:p>
                      <a:pPr algn="ctr"/>
                      <a:r>
                        <a:rPr lang="hu-HU" sz="1400" b="1" dirty="0" smtClean="0"/>
                        <a:t>Alma</a:t>
                      </a:r>
                      <a:r>
                        <a:rPr lang="hu-HU" sz="1400" b="1" baseline="0" dirty="0" smtClean="0"/>
                        <a:t> 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Kefir</a:t>
                      </a:r>
                    </a:p>
                    <a:p>
                      <a:pPr algn="ctr"/>
                      <a:r>
                        <a:rPr lang="hu-HU" sz="1400" dirty="0" smtClean="0"/>
                        <a:t>Teljes kiőrlésű kifli</a:t>
                      </a:r>
                      <a:endParaRPr lang="hu-HU" sz="1400" dirty="0" smtClean="0"/>
                    </a:p>
                    <a:p>
                      <a:pPr algn="ctr"/>
                      <a:endParaRPr lang="hu-HU" sz="1400" dirty="0"/>
                    </a:p>
                  </a:txBody>
                  <a:tcPr/>
                </a:tc>
              </a:tr>
              <a:tr h="10201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Csütörtök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2016.11.24.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Virsli</a:t>
                      </a:r>
                    </a:p>
                    <a:p>
                      <a:pPr algn="ctr"/>
                      <a:r>
                        <a:rPr lang="hu-HU" sz="1400" dirty="0" smtClean="0"/>
                        <a:t>Mustár</a:t>
                      </a:r>
                    </a:p>
                    <a:p>
                      <a:pPr algn="ctr"/>
                      <a:r>
                        <a:rPr lang="hu-HU" sz="1400" dirty="0" smtClean="0"/>
                        <a:t>Teljes</a:t>
                      </a:r>
                      <a:r>
                        <a:rPr lang="hu-HU" sz="1400" baseline="0" dirty="0" smtClean="0"/>
                        <a:t> kiőrlésű kenyér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Gyümölcstea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Gyümölcsleves</a:t>
                      </a:r>
                    </a:p>
                    <a:p>
                      <a:pPr algn="ctr"/>
                      <a:r>
                        <a:rPr lang="hu-HU" sz="1400" b="1" dirty="0" smtClean="0"/>
                        <a:t>Rántott</a:t>
                      </a:r>
                      <a:r>
                        <a:rPr lang="hu-HU" sz="1400" b="1" baseline="0" dirty="0" smtClean="0"/>
                        <a:t> szelet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Rizibizi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Savanyúság</a:t>
                      </a:r>
                      <a:endParaRPr lang="hu-H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/>
                        <a:t>Krémtúró</a:t>
                      </a:r>
                    </a:p>
                    <a:p>
                      <a:pPr algn="ctr"/>
                      <a:endParaRPr lang="hu-HU" sz="1400" baseline="0" dirty="0" smtClean="0"/>
                    </a:p>
                  </a:txBody>
                  <a:tcPr/>
                </a:tc>
              </a:tr>
              <a:tr h="10201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Péntek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2016.11.25.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Lapka</a:t>
                      </a:r>
                      <a:r>
                        <a:rPr lang="hu-HU" sz="1400" baseline="0" dirty="0" smtClean="0"/>
                        <a:t> sajt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Vajretek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Magvas zsemle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Kakaó </a:t>
                      </a:r>
                      <a:endParaRPr lang="hu-H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Zöldséges karfiolleves</a:t>
                      </a:r>
                    </a:p>
                    <a:p>
                      <a:pPr algn="ctr"/>
                      <a:r>
                        <a:rPr lang="hu-HU" sz="1400" b="1" dirty="0" smtClean="0"/>
                        <a:t>Sárga borsófőzelék</a:t>
                      </a:r>
                    </a:p>
                    <a:p>
                      <a:pPr algn="ctr"/>
                      <a:r>
                        <a:rPr lang="hu-HU" sz="1400" b="1" dirty="0" smtClean="0"/>
                        <a:t>Fokhagymás </a:t>
                      </a:r>
                      <a:r>
                        <a:rPr lang="hu-HU" sz="1400" b="1" baseline="0" dirty="0" smtClean="0"/>
                        <a:t> 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Mandarin</a:t>
                      </a:r>
                    </a:p>
                    <a:p>
                      <a:pPr algn="ctr"/>
                      <a:r>
                        <a:rPr lang="hu-HU" sz="1400" dirty="0" err="1" smtClean="0"/>
                        <a:t>Zsúrpogi</a:t>
                      </a:r>
                      <a:endParaRPr lang="hu-H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39" y="971600"/>
            <a:ext cx="2408818" cy="1597849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978373" y="1246421"/>
            <a:ext cx="439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                   2016.11.21 – 2016.11.25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60572"/>
            <a:ext cx="6858000" cy="1183428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8306" y="8328610"/>
            <a:ext cx="1832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Jó étvágyat kívánunk!</a:t>
            </a:r>
            <a:endParaRPr lang="hu-HU" sz="20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764704" y="7829767"/>
            <a:ext cx="5616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100" dirty="0" smtClean="0"/>
              <a:t>Az étrend változtatás jogát fenntartjuk!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960395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95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Cserépfalui főzőkonyha ajánlata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Cserépfalui főzőkonyha ajánlata</dc:title>
  <dc:creator>Laci</dc:creator>
  <cp:lastModifiedBy>KINGA</cp:lastModifiedBy>
  <cp:revision>13</cp:revision>
  <dcterms:created xsi:type="dcterms:W3CDTF">2016-11-02T11:07:16Z</dcterms:created>
  <dcterms:modified xsi:type="dcterms:W3CDTF">2016-11-16T09:04:31Z</dcterms:modified>
</cp:coreProperties>
</file>