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524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84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84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973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75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912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76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2016.12.13.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868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2016.12.13.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16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2016.12.13.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560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3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A87C-A73D-4DD5-BD02-A3C8B47E49DB}" type="datetimeFigureOut">
              <a:rPr lang="hu-HU" smtClean="0"/>
              <a:t>2016.12.13.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032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A87C-A73D-4DD5-BD02-A3C8B47E49DB}" type="datetimeFigureOut">
              <a:rPr lang="hu-HU" smtClean="0"/>
              <a:t>2016.12.13.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CF99-8B4B-4FA7-979A-D36B8D63925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172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04664" y="107504"/>
            <a:ext cx="6048672" cy="100811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Cserépfalui főzőkonyha ajánlata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302362"/>
              </p:ext>
            </p:extLst>
          </p:nvPr>
        </p:nvGraphicFramePr>
        <p:xfrm>
          <a:off x="260648" y="1619670"/>
          <a:ext cx="6480720" cy="6472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584176"/>
                <a:gridCol w="1944216"/>
                <a:gridCol w="1224136"/>
              </a:tblGrid>
              <a:tr h="1020114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Tízórai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Ebéd</a:t>
                      </a:r>
                      <a:endParaRPr lang="hu-H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Uzsonna</a:t>
                      </a:r>
                      <a:endParaRPr lang="hu-HU" dirty="0"/>
                    </a:p>
                  </a:txBody>
                  <a:tcPr anchor="ctr"/>
                </a:tc>
              </a:tr>
              <a:tr h="1020114"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 smtClean="0">
                          <a:effectLst/>
                        </a:rPr>
                        <a:t>Hétfő</a:t>
                      </a:r>
                    </a:p>
                    <a:p>
                      <a:pPr algn="ctr"/>
                      <a:r>
                        <a:rPr lang="hu-HU" sz="1400" b="1" dirty="0" smtClean="0">
                          <a:effectLst/>
                        </a:rPr>
                        <a:t>2016.12.19.</a:t>
                      </a:r>
                      <a:endParaRPr lang="hu-HU" sz="1400" b="1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Löncshús</a:t>
                      </a:r>
                    </a:p>
                    <a:p>
                      <a:pPr algn="ctr"/>
                      <a:r>
                        <a:rPr lang="hu-HU" sz="1400" dirty="0" smtClean="0"/>
                        <a:t>Barna</a:t>
                      </a:r>
                      <a:r>
                        <a:rPr lang="hu-HU" sz="1400" baseline="0" dirty="0" smtClean="0"/>
                        <a:t> kenyér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Paprika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Gyümölcstea</a:t>
                      </a:r>
                      <a:endParaRPr lang="hu-H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/>
                        <a:t>Karalábéleves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Paprikás csirke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Durumtészta 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Savanyúság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/>
                        <a:t>Halkrém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Teljes kiőrlésű kenyér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Lilahagyma </a:t>
                      </a:r>
                      <a:endParaRPr lang="hu-HU" sz="1400" baseline="0" dirty="0" smtClean="0"/>
                    </a:p>
                  </a:txBody>
                  <a:tcPr/>
                </a:tc>
              </a:tr>
              <a:tr h="10201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Kedd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2016.12.20.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/>
                        <a:t>Sonka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Hosszú zsemle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Kakaó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/>
                        <a:t>Pulykahúsleves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Gyümölcsmártás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Párolt hús</a:t>
                      </a:r>
                      <a:endParaRPr lang="hu-HU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Kockasajt</a:t>
                      </a:r>
                    </a:p>
                    <a:p>
                      <a:pPr algn="ctr"/>
                      <a:r>
                        <a:rPr lang="hu-HU" sz="1400" dirty="0" smtClean="0"/>
                        <a:t>Teljes</a:t>
                      </a:r>
                      <a:r>
                        <a:rPr lang="hu-HU" sz="1400" baseline="0" dirty="0" smtClean="0"/>
                        <a:t> kiőrlésű kifli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Alma </a:t>
                      </a:r>
                      <a:endParaRPr lang="hu-HU" sz="1400" dirty="0"/>
                    </a:p>
                  </a:txBody>
                  <a:tcPr/>
                </a:tc>
              </a:tr>
              <a:tr h="9001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Szerda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2016.12.21.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aseline="0" dirty="0" smtClean="0"/>
                        <a:t>Magyaros szendvicstúró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Teljes kiőrlésű kenyér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Paradicsom </a:t>
                      </a:r>
                    </a:p>
                    <a:p>
                      <a:pPr algn="ctr"/>
                      <a:r>
                        <a:rPr lang="hu-HU" sz="1400" baseline="0" dirty="0" smtClean="0"/>
                        <a:t>Gyümölcstea</a:t>
                      </a:r>
                      <a:endParaRPr lang="hu-HU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baseline="0" dirty="0" smtClean="0"/>
                        <a:t>Kertészleves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Paradicsomos káposzta </a:t>
                      </a:r>
                      <a:endParaRPr lang="hu-HU" sz="14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Dzsem</a:t>
                      </a:r>
                    </a:p>
                    <a:p>
                      <a:pPr algn="ctr"/>
                      <a:r>
                        <a:rPr lang="hu-HU" sz="1400" dirty="0" smtClean="0"/>
                        <a:t>Kifli </a:t>
                      </a:r>
                      <a:endParaRPr lang="hu-HU" sz="1400" dirty="0"/>
                    </a:p>
                  </a:txBody>
                  <a:tcPr/>
                </a:tc>
              </a:tr>
              <a:tr h="10201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Csütörtök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2016.12.22.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Csurgatott</a:t>
                      </a:r>
                      <a:r>
                        <a:rPr lang="hu-HU" sz="1400" b="1" baseline="0" dirty="0" smtClean="0"/>
                        <a:t> tojásleves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Bácskai  rizses hús</a:t>
                      </a:r>
                    </a:p>
                    <a:p>
                      <a:pPr algn="ctr"/>
                      <a:r>
                        <a:rPr lang="hu-HU" sz="1400" b="1" baseline="0" dirty="0" smtClean="0"/>
                        <a:t>Savanyúság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baseline="0" dirty="0" smtClean="0"/>
                    </a:p>
                  </a:txBody>
                  <a:tcPr/>
                </a:tc>
              </a:tr>
              <a:tr h="102011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u-H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Péntek</a:t>
                      </a:r>
                    </a:p>
                    <a:p>
                      <a:pPr marL="0" algn="ctr" defTabSz="914400" rtl="0" eaLnBrk="1" latinLnBrk="0" hangingPunct="1"/>
                      <a:r>
                        <a:rPr lang="hu-H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2016.12.23.</a:t>
                      </a:r>
                      <a:endParaRPr lang="hu-H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/>
                        <a:t>Gerslileves</a:t>
                      </a:r>
                    </a:p>
                    <a:p>
                      <a:pPr algn="ctr"/>
                      <a:r>
                        <a:rPr lang="hu-HU" sz="1400" b="1" dirty="0" smtClean="0"/>
                        <a:t>Paprikás burgonya</a:t>
                      </a:r>
                    </a:p>
                    <a:p>
                      <a:pPr algn="ctr"/>
                      <a:r>
                        <a:rPr lang="hu-HU" sz="1400" b="1" dirty="0" smtClean="0"/>
                        <a:t>Savanyúság</a:t>
                      </a:r>
                    </a:p>
                    <a:p>
                      <a:pPr algn="ctr"/>
                      <a:r>
                        <a:rPr lang="hu-HU" sz="1400" b="1" dirty="0" smtClean="0"/>
                        <a:t>Mézeskalács</a:t>
                      </a:r>
                      <a:endParaRPr lang="hu-H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39" y="971600"/>
            <a:ext cx="2408818" cy="1597849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1978373" y="1246421"/>
            <a:ext cx="439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                   </a:t>
            </a:r>
            <a:r>
              <a:rPr lang="hu-HU" b="1" dirty="0" smtClean="0"/>
              <a:t>2016.12.19 </a:t>
            </a:r>
            <a:r>
              <a:rPr lang="hu-HU" b="1" dirty="0" smtClean="0"/>
              <a:t>– </a:t>
            </a:r>
            <a:r>
              <a:rPr lang="hu-HU" b="1" dirty="0" smtClean="0"/>
              <a:t>2016.12.23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60572"/>
            <a:ext cx="6858000" cy="1183428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18306" y="8328610"/>
            <a:ext cx="1832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 smtClean="0"/>
              <a:t>Jó étvágyat kívánunk!</a:t>
            </a:r>
            <a:endParaRPr lang="hu-HU" sz="20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764704" y="7829767"/>
            <a:ext cx="56166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100" dirty="0" smtClean="0"/>
              <a:t>Az étrend változtatás jogát fenntartjuk!</a:t>
            </a:r>
            <a:endParaRPr lang="hu-HU" sz="1100" dirty="0"/>
          </a:p>
        </p:txBody>
      </p:sp>
    </p:spTree>
    <p:extLst>
      <p:ext uri="{BB962C8B-B14F-4D97-AF65-F5344CB8AC3E}">
        <p14:creationId xmlns:p14="http://schemas.microsoft.com/office/powerpoint/2010/main" val="96039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87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Office-téma</vt:lpstr>
      <vt:lpstr>Cserépfalui főzőkonyha ajánlata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Cserépfalui főzőkonyha ajánlata</dc:title>
  <dc:creator>Laci</dc:creator>
  <cp:lastModifiedBy>KINGA</cp:lastModifiedBy>
  <cp:revision>22</cp:revision>
  <dcterms:created xsi:type="dcterms:W3CDTF">2016-11-02T11:07:16Z</dcterms:created>
  <dcterms:modified xsi:type="dcterms:W3CDTF">2016-12-13T09:11:32Z</dcterms:modified>
</cp:coreProperties>
</file>