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24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2017.01.05.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84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2017.01.05.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84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2017.01.05.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973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2017.01.05.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475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2017.01.05.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9120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2017.01.05.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76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2017.01.05.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868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2017.01.05.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916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2017.01.05.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560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2017.01.05.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134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2017.01.05.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032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9A87C-A73D-4DD5-BD02-A3C8B47E49DB}" type="datetimeFigureOut">
              <a:rPr lang="hu-HU" smtClean="0"/>
              <a:t>2017.01.05.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172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04664" y="107504"/>
            <a:ext cx="6048672" cy="100811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Cserépfalui főzőkonyha ajánlata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840857"/>
              </p:ext>
            </p:extLst>
          </p:nvPr>
        </p:nvGraphicFramePr>
        <p:xfrm>
          <a:off x="260648" y="1619670"/>
          <a:ext cx="6480720" cy="6477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584176"/>
                <a:gridCol w="1944216"/>
                <a:gridCol w="1224136"/>
              </a:tblGrid>
              <a:tr h="1009254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Tízórai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Ebéd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Uzsonna</a:t>
                      </a:r>
                      <a:endParaRPr lang="hu-HU" dirty="0"/>
                    </a:p>
                  </a:txBody>
                  <a:tcPr anchor="ctr"/>
                </a:tc>
              </a:tr>
              <a:tr h="1009254"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effectLst/>
                        </a:rPr>
                        <a:t>Hétfő</a:t>
                      </a:r>
                    </a:p>
                    <a:p>
                      <a:pPr algn="ctr"/>
                      <a:r>
                        <a:rPr lang="hu-HU" sz="1400" b="1" dirty="0" smtClean="0">
                          <a:effectLst/>
                        </a:rPr>
                        <a:t>2017.01.09.</a:t>
                      </a:r>
                      <a:endParaRPr lang="hu-HU" sz="1400" b="1" dirty="0" smtClean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Tojásrántotta </a:t>
                      </a:r>
                    </a:p>
                    <a:p>
                      <a:pPr algn="ctr"/>
                      <a:r>
                        <a:rPr lang="hu-HU" sz="1400" dirty="0" smtClean="0"/>
                        <a:t>Tökmagvas kenyér</a:t>
                      </a:r>
                    </a:p>
                    <a:p>
                      <a:pPr algn="ctr"/>
                      <a:r>
                        <a:rPr lang="hu-HU" sz="1400" dirty="0" smtClean="0"/>
                        <a:t>Paradicsom</a:t>
                      </a:r>
                    </a:p>
                    <a:p>
                      <a:pPr algn="ctr"/>
                      <a:r>
                        <a:rPr lang="hu-HU" sz="1400" dirty="0" smtClean="0"/>
                        <a:t>Gyümölcstea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baseline="0" dirty="0" smtClean="0"/>
                        <a:t>Palócleves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Darás metélt 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Alma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aseline="0" dirty="0" smtClean="0"/>
                        <a:t>Natúr joghurt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Teljes kiőrlésű kifli </a:t>
                      </a:r>
                      <a:endParaRPr lang="hu-HU" sz="1400" baseline="0" dirty="0" smtClean="0"/>
                    </a:p>
                  </a:txBody>
                  <a:tcPr/>
                </a:tc>
              </a:tr>
              <a:tr h="10092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Kedd</a:t>
                      </a:r>
                    </a:p>
                    <a:p>
                      <a:pPr marL="0" algn="ctr" defTabSz="914400" rtl="0" eaLnBrk="1" latinLnBrk="0" hangingPunct="1"/>
                      <a:r>
                        <a:rPr lang="hu-H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2017.01.10.</a:t>
                      </a:r>
                      <a:endParaRPr lang="hu-H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aseline="0" dirty="0" smtClean="0"/>
                        <a:t>Müzli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Tej</a:t>
                      </a:r>
                      <a:endParaRPr lang="hu-HU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baseline="0" dirty="0" smtClean="0"/>
                        <a:t>Köménymagleves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Rakott kelkáposzta </a:t>
                      </a:r>
                      <a:endParaRPr lang="hu-HU" sz="14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Narancs</a:t>
                      </a:r>
                    </a:p>
                    <a:p>
                      <a:pPr algn="ctr"/>
                      <a:r>
                        <a:rPr lang="hu-HU" sz="1400" dirty="0" smtClean="0"/>
                        <a:t>Vaj</a:t>
                      </a:r>
                      <a:r>
                        <a:rPr lang="hu-HU" sz="1400" baseline="0" dirty="0" smtClean="0"/>
                        <a:t> 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Teljes kiőrlésű kenyér </a:t>
                      </a:r>
                      <a:endParaRPr lang="hu-HU" sz="1400" dirty="0"/>
                    </a:p>
                  </a:txBody>
                  <a:tcPr/>
                </a:tc>
              </a:tr>
              <a:tr h="89051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Szerda</a:t>
                      </a:r>
                    </a:p>
                    <a:p>
                      <a:pPr marL="0" algn="ctr" defTabSz="914400" rtl="0" eaLnBrk="1" latinLnBrk="0" hangingPunct="1"/>
                      <a:r>
                        <a:rPr lang="hu-H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2017.01.11.</a:t>
                      </a:r>
                      <a:endParaRPr lang="hu-H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aseline="0" dirty="0" smtClean="0"/>
                        <a:t>Sajtkrém 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Teljes kiőrlésű kenyér 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Kígyóuborka 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Gyümölcstea </a:t>
                      </a:r>
                      <a:endParaRPr lang="hu-HU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baseline="0" dirty="0" smtClean="0"/>
                        <a:t>Májgaluskaleves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Kapros tökfőzelék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Sertéspörkölt </a:t>
                      </a:r>
                      <a:endParaRPr lang="hu-HU" sz="14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Turista</a:t>
                      </a:r>
                      <a:r>
                        <a:rPr lang="hu-HU" sz="1400" baseline="0" dirty="0" smtClean="0"/>
                        <a:t> felvágott 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Zsemle 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Retek</a:t>
                      </a:r>
                      <a:endParaRPr lang="hu-HU" sz="1400" dirty="0"/>
                    </a:p>
                  </a:txBody>
                  <a:tcPr/>
                </a:tc>
              </a:tr>
              <a:tr h="114590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Csütörtök</a:t>
                      </a:r>
                    </a:p>
                    <a:p>
                      <a:pPr marL="0" algn="ctr" defTabSz="914400" rtl="0" eaLnBrk="1" latinLnBrk="0" hangingPunct="1"/>
                      <a:r>
                        <a:rPr lang="hu-H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2017.01.12.</a:t>
                      </a:r>
                      <a:endParaRPr lang="hu-H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Tejbegríz</a:t>
                      </a:r>
                      <a:endParaRPr lang="hu-H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baseline="0" dirty="0" smtClean="0"/>
                        <a:t>Zellerkrémleves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Hawaii csirkemell 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Zöldséges rizs 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Savanyúság </a:t>
                      </a:r>
                      <a:endParaRPr lang="hu-HU" sz="14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aseline="0" dirty="0" smtClean="0"/>
                        <a:t>Mandarin 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Sajtos pogácsa </a:t>
                      </a:r>
                      <a:endParaRPr lang="hu-HU" sz="1400" baseline="0" dirty="0" smtClean="0"/>
                    </a:p>
                  </a:txBody>
                  <a:tcPr/>
                </a:tc>
              </a:tr>
              <a:tr h="114590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Péntek</a:t>
                      </a:r>
                    </a:p>
                    <a:p>
                      <a:pPr marL="0" algn="ctr" defTabSz="914400" rtl="0" eaLnBrk="1" latinLnBrk="0" hangingPunct="1"/>
                      <a:r>
                        <a:rPr lang="hu-H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2017.01.13.</a:t>
                      </a:r>
                      <a:endParaRPr lang="hu-H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aseline="0" dirty="0" smtClean="0"/>
                        <a:t>Sertés májkrém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Barna kenyér Paprika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Gyümölcstea </a:t>
                      </a:r>
                      <a:endParaRPr lang="hu-HU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Újházi-tyúkhúsleves</a:t>
                      </a:r>
                    </a:p>
                    <a:p>
                      <a:pPr algn="ctr"/>
                      <a:r>
                        <a:rPr lang="hu-HU" sz="1400" b="1" dirty="0" smtClean="0"/>
                        <a:t>Házi sütemény 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Kockasajt</a:t>
                      </a:r>
                      <a:r>
                        <a:rPr lang="hu-HU" sz="1400" baseline="0" dirty="0" smtClean="0"/>
                        <a:t> 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Teljes  kiőrlésű kifli </a:t>
                      </a:r>
                      <a:endParaRPr lang="hu-H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139" y="971600"/>
            <a:ext cx="2408818" cy="1597849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1978373" y="1246421"/>
            <a:ext cx="439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                   </a:t>
            </a:r>
            <a:r>
              <a:rPr lang="hu-HU" b="1" dirty="0" smtClean="0"/>
              <a:t>2017.01.09 </a:t>
            </a:r>
            <a:r>
              <a:rPr lang="hu-HU" b="1" dirty="0" smtClean="0"/>
              <a:t>– </a:t>
            </a:r>
            <a:r>
              <a:rPr lang="hu-HU" b="1" dirty="0" smtClean="0"/>
              <a:t>2017.01.13</a:t>
            </a:r>
            <a:r>
              <a:rPr lang="hu-HU" dirty="0" smtClean="0"/>
              <a:t>.</a:t>
            </a:r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60572"/>
            <a:ext cx="6858000" cy="1183428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18306" y="8328610"/>
            <a:ext cx="1832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Jó étvágyat kívánunk!</a:t>
            </a:r>
            <a:endParaRPr lang="hu-HU" sz="2000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764704" y="7829767"/>
            <a:ext cx="5616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100" dirty="0" smtClean="0"/>
              <a:t>Az étrend változtatás jogát fenntartjuk!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960395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97</Words>
  <Application>Microsoft Office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Office-téma</vt:lpstr>
      <vt:lpstr>Cserépfalui főzőkonyha ajánlata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Cserépfalui főzőkonyha ajánlata</dc:title>
  <dc:creator>Laci</dc:creator>
  <cp:lastModifiedBy>KINGA</cp:lastModifiedBy>
  <cp:revision>28</cp:revision>
  <dcterms:created xsi:type="dcterms:W3CDTF">2016-11-02T11:07:16Z</dcterms:created>
  <dcterms:modified xsi:type="dcterms:W3CDTF">2017-01-05T07:59:09Z</dcterms:modified>
</cp:coreProperties>
</file>